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9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192D3-E319-4A92-8962-14B55683666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566242A-8979-4607-A38E-B44F468A48DA}">
      <dgm:prSet/>
      <dgm:spPr/>
      <dgm:t>
        <a:bodyPr/>
        <a:lstStyle/>
        <a:p>
          <a:pPr>
            <a:defRPr cap="all"/>
          </a:pPr>
          <a:r>
            <a:rPr lang="en-US" dirty="0"/>
            <a:t>Timers</a:t>
          </a:r>
        </a:p>
        <a:p>
          <a:pPr>
            <a:defRPr cap="all"/>
          </a:pPr>
          <a:r>
            <a:rPr lang="en-US" dirty="0"/>
            <a:t>Overview</a:t>
          </a:r>
        </a:p>
      </dgm:t>
    </dgm:pt>
    <dgm:pt modelId="{56990963-1AF0-4D06-887C-88697CE3996A}" type="parTrans" cxnId="{4DA79A96-211F-4DAE-B408-363BA404F79D}">
      <dgm:prSet/>
      <dgm:spPr/>
      <dgm:t>
        <a:bodyPr/>
        <a:lstStyle/>
        <a:p>
          <a:endParaRPr lang="en-US"/>
        </a:p>
      </dgm:t>
    </dgm:pt>
    <dgm:pt modelId="{C69EC04E-52E3-4217-81EB-37518065F2B0}" type="sibTrans" cxnId="{4DA79A96-211F-4DAE-B408-363BA404F79D}">
      <dgm:prSet/>
      <dgm:spPr/>
      <dgm:t>
        <a:bodyPr/>
        <a:lstStyle/>
        <a:p>
          <a:endParaRPr lang="en-US"/>
        </a:p>
      </dgm:t>
    </dgm:pt>
    <dgm:pt modelId="{28310DA5-645A-4492-84AE-1584CCA8A983}">
      <dgm:prSet/>
      <dgm:spPr/>
      <dgm:t>
        <a:bodyPr/>
        <a:lstStyle/>
        <a:p>
          <a:pPr>
            <a:defRPr cap="all"/>
          </a:pPr>
          <a:r>
            <a:rPr lang="en-US"/>
            <a:t>Solder</a:t>
          </a:r>
        </a:p>
      </dgm:t>
    </dgm:pt>
    <dgm:pt modelId="{ACAB336B-20D6-4A99-850B-B42EB9CC62BC}" type="parTrans" cxnId="{5B0262E8-E70C-4B4F-ADEE-3DA7E4779960}">
      <dgm:prSet/>
      <dgm:spPr/>
      <dgm:t>
        <a:bodyPr/>
        <a:lstStyle/>
        <a:p>
          <a:endParaRPr lang="en-US"/>
        </a:p>
      </dgm:t>
    </dgm:pt>
    <dgm:pt modelId="{A2040FEE-9493-4A5D-9547-452B7D551AEB}" type="sibTrans" cxnId="{5B0262E8-E70C-4B4F-ADEE-3DA7E4779960}">
      <dgm:prSet/>
      <dgm:spPr/>
      <dgm:t>
        <a:bodyPr/>
        <a:lstStyle/>
        <a:p>
          <a:endParaRPr lang="en-US"/>
        </a:p>
      </dgm:t>
    </dgm:pt>
    <dgm:pt modelId="{D3EDC5F5-7E0B-4CB7-B76E-DF6379E24F22}">
      <dgm:prSet/>
      <dgm:spPr/>
      <dgm:t>
        <a:bodyPr/>
        <a:lstStyle/>
        <a:p>
          <a:pPr>
            <a:defRPr cap="all"/>
          </a:pPr>
          <a:r>
            <a:rPr lang="en-US"/>
            <a:t>Build a duck</a:t>
          </a:r>
        </a:p>
      </dgm:t>
    </dgm:pt>
    <dgm:pt modelId="{EF67D90F-B87F-4110-8319-9497ACE7827E}" type="parTrans" cxnId="{28DD6C4B-DF18-41E7-853E-244FEF210EB5}">
      <dgm:prSet/>
      <dgm:spPr/>
      <dgm:t>
        <a:bodyPr/>
        <a:lstStyle/>
        <a:p>
          <a:endParaRPr lang="en-US"/>
        </a:p>
      </dgm:t>
    </dgm:pt>
    <dgm:pt modelId="{9519AD7A-B291-44CE-8E28-5F3F6748A4D3}" type="sibTrans" cxnId="{28DD6C4B-DF18-41E7-853E-244FEF210EB5}">
      <dgm:prSet/>
      <dgm:spPr/>
      <dgm:t>
        <a:bodyPr/>
        <a:lstStyle/>
        <a:p>
          <a:endParaRPr lang="en-US"/>
        </a:p>
      </dgm:t>
    </dgm:pt>
    <dgm:pt modelId="{871F7850-BF21-402E-A709-74567CC1C604}" type="pres">
      <dgm:prSet presAssocID="{779192D3-E319-4A92-8962-14B556836660}" presName="root" presStyleCnt="0">
        <dgm:presLayoutVars>
          <dgm:dir/>
          <dgm:resizeHandles val="exact"/>
        </dgm:presLayoutVars>
      </dgm:prSet>
      <dgm:spPr/>
    </dgm:pt>
    <dgm:pt modelId="{E57D058A-25DD-4EE3-A359-5B3F2DAF6E34}" type="pres">
      <dgm:prSet presAssocID="{B566242A-8979-4607-A38E-B44F468A48DA}" presName="compNode" presStyleCnt="0"/>
      <dgm:spPr/>
    </dgm:pt>
    <dgm:pt modelId="{104A8BA7-3F83-4B35-9712-5161F52571BF}" type="pres">
      <dgm:prSet presAssocID="{B566242A-8979-4607-A38E-B44F468A48DA}" presName="iconBgRect" presStyleLbl="bgShp" presStyleIdx="0" presStyleCnt="3"/>
      <dgm:spPr/>
    </dgm:pt>
    <dgm:pt modelId="{12F74DE5-4798-4801-B102-FAC855071DB2}" type="pres">
      <dgm:prSet presAssocID="{B566242A-8979-4607-A38E-B44F468A48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FD80E42-9959-462C-BE72-276D87617060}" type="pres">
      <dgm:prSet presAssocID="{B566242A-8979-4607-A38E-B44F468A48DA}" presName="spaceRect" presStyleCnt="0"/>
      <dgm:spPr/>
    </dgm:pt>
    <dgm:pt modelId="{4E950179-3AAA-462A-820C-6162804EA77A}" type="pres">
      <dgm:prSet presAssocID="{B566242A-8979-4607-A38E-B44F468A48DA}" presName="textRect" presStyleLbl="revTx" presStyleIdx="0" presStyleCnt="3">
        <dgm:presLayoutVars>
          <dgm:chMax val="1"/>
          <dgm:chPref val="1"/>
        </dgm:presLayoutVars>
      </dgm:prSet>
      <dgm:spPr/>
    </dgm:pt>
    <dgm:pt modelId="{F3FCE187-1C44-4C28-993F-7A4BE2AB54C6}" type="pres">
      <dgm:prSet presAssocID="{C69EC04E-52E3-4217-81EB-37518065F2B0}" presName="sibTrans" presStyleCnt="0"/>
      <dgm:spPr/>
    </dgm:pt>
    <dgm:pt modelId="{84C4ACAD-3603-46B5-904C-22EBBB546CD9}" type="pres">
      <dgm:prSet presAssocID="{28310DA5-645A-4492-84AE-1584CCA8A983}" presName="compNode" presStyleCnt="0"/>
      <dgm:spPr/>
    </dgm:pt>
    <dgm:pt modelId="{B7F6DAE3-2518-4D19-AE6A-5FE5F7C3A4C6}" type="pres">
      <dgm:prSet presAssocID="{28310DA5-645A-4492-84AE-1584CCA8A983}" presName="iconBgRect" presStyleLbl="bgShp" presStyleIdx="1" presStyleCnt="3"/>
      <dgm:spPr/>
    </dgm:pt>
    <dgm:pt modelId="{91C33FE7-073E-4879-9BFE-C928AD882F49}" type="pres">
      <dgm:prSet presAssocID="{28310DA5-645A-4492-84AE-1584CCA8A9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dier"/>
        </a:ext>
      </dgm:extLst>
    </dgm:pt>
    <dgm:pt modelId="{9B0A7261-FADB-4A9C-8CDF-12B1C6E42EE5}" type="pres">
      <dgm:prSet presAssocID="{28310DA5-645A-4492-84AE-1584CCA8A983}" presName="spaceRect" presStyleCnt="0"/>
      <dgm:spPr/>
    </dgm:pt>
    <dgm:pt modelId="{C33D1A99-0599-4AD7-99F2-728D34D4B2EF}" type="pres">
      <dgm:prSet presAssocID="{28310DA5-645A-4492-84AE-1584CCA8A983}" presName="textRect" presStyleLbl="revTx" presStyleIdx="1" presStyleCnt="3">
        <dgm:presLayoutVars>
          <dgm:chMax val="1"/>
          <dgm:chPref val="1"/>
        </dgm:presLayoutVars>
      </dgm:prSet>
      <dgm:spPr/>
    </dgm:pt>
    <dgm:pt modelId="{525B644C-2902-40B4-B2B3-EC9B53CB6165}" type="pres">
      <dgm:prSet presAssocID="{A2040FEE-9493-4A5D-9547-452B7D551AEB}" presName="sibTrans" presStyleCnt="0"/>
      <dgm:spPr/>
    </dgm:pt>
    <dgm:pt modelId="{62310838-18E5-4781-8E28-EBC7762131E4}" type="pres">
      <dgm:prSet presAssocID="{D3EDC5F5-7E0B-4CB7-B76E-DF6379E24F22}" presName="compNode" presStyleCnt="0"/>
      <dgm:spPr/>
    </dgm:pt>
    <dgm:pt modelId="{26F60F05-2917-4ED8-9525-5FC5F5F52F05}" type="pres">
      <dgm:prSet presAssocID="{D3EDC5F5-7E0B-4CB7-B76E-DF6379E24F22}" presName="iconBgRect" presStyleLbl="bgShp" presStyleIdx="2" presStyleCnt="3"/>
      <dgm:spPr/>
    </dgm:pt>
    <dgm:pt modelId="{F045521F-C8E7-4233-AD98-1A4F897D5D1A}" type="pres">
      <dgm:prSet presAssocID="{D3EDC5F5-7E0B-4CB7-B76E-DF6379E24F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ck"/>
        </a:ext>
      </dgm:extLst>
    </dgm:pt>
    <dgm:pt modelId="{1A3DC3F2-FD74-4DBA-AD0B-C2E9B1B01377}" type="pres">
      <dgm:prSet presAssocID="{D3EDC5F5-7E0B-4CB7-B76E-DF6379E24F22}" presName="spaceRect" presStyleCnt="0"/>
      <dgm:spPr/>
    </dgm:pt>
    <dgm:pt modelId="{644CA725-E5AA-4D23-90CE-4E4B35EC3FBF}" type="pres">
      <dgm:prSet presAssocID="{D3EDC5F5-7E0B-4CB7-B76E-DF6379E24F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DD6C4B-DF18-41E7-853E-244FEF210EB5}" srcId="{779192D3-E319-4A92-8962-14B556836660}" destId="{D3EDC5F5-7E0B-4CB7-B76E-DF6379E24F22}" srcOrd="2" destOrd="0" parTransId="{EF67D90F-B87F-4110-8319-9497ACE7827E}" sibTransId="{9519AD7A-B291-44CE-8E28-5F3F6748A4D3}"/>
    <dgm:cxn modelId="{4DA79A96-211F-4DAE-B408-363BA404F79D}" srcId="{779192D3-E319-4A92-8962-14B556836660}" destId="{B566242A-8979-4607-A38E-B44F468A48DA}" srcOrd="0" destOrd="0" parTransId="{56990963-1AF0-4D06-887C-88697CE3996A}" sibTransId="{C69EC04E-52E3-4217-81EB-37518065F2B0}"/>
    <dgm:cxn modelId="{90AD87A5-D683-4B17-B73C-2A564D99C0DE}" type="presOf" srcId="{B566242A-8979-4607-A38E-B44F468A48DA}" destId="{4E950179-3AAA-462A-820C-6162804EA77A}" srcOrd="0" destOrd="0" presId="urn:microsoft.com/office/officeart/2018/5/layout/IconCircleLabelList"/>
    <dgm:cxn modelId="{11ACA1E7-537F-4D4F-AAE8-5CD924E63861}" type="presOf" srcId="{779192D3-E319-4A92-8962-14B556836660}" destId="{871F7850-BF21-402E-A709-74567CC1C604}" srcOrd="0" destOrd="0" presId="urn:microsoft.com/office/officeart/2018/5/layout/IconCircleLabelList"/>
    <dgm:cxn modelId="{5B0262E8-E70C-4B4F-ADEE-3DA7E4779960}" srcId="{779192D3-E319-4A92-8962-14B556836660}" destId="{28310DA5-645A-4492-84AE-1584CCA8A983}" srcOrd="1" destOrd="0" parTransId="{ACAB336B-20D6-4A99-850B-B42EB9CC62BC}" sibTransId="{A2040FEE-9493-4A5D-9547-452B7D551AEB}"/>
    <dgm:cxn modelId="{C0313CF5-85FE-4DAE-A11C-0DBF4AF5539E}" type="presOf" srcId="{28310DA5-645A-4492-84AE-1584CCA8A983}" destId="{C33D1A99-0599-4AD7-99F2-728D34D4B2EF}" srcOrd="0" destOrd="0" presId="urn:microsoft.com/office/officeart/2018/5/layout/IconCircleLabelList"/>
    <dgm:cxn modelId="{17E331FC-8376-498D-A276-17AB6E7A100F}" type="presOf" srcId="{D3EDC5F5-7E0B-4CB7-B76E-DF6379E24F22}" destId="{644CA725-E5AA-4D23-90CE-4E4B35EC3FBF}" srcOrd="0" destOrd="0" presId="urn:microsoft.com/office/officeart/2018/5/layout/IconCircleLabelList"/>
    <dgm:cxn modelId="{FF351EF7-67BC-4050-8847-A2A785CA5E31}" type="presParOf" srcId="{871F7850-BF21-402E-A709-74567CC1C604}" destId="{E57D058A-25DD-4EE3-A359-5B3F2DAF6E34}" srcOrd="0" destOrd="0" presId="urn:microsoft.com/office/officeart/2018/5/layout/IconCircleLabelList"/>
    <dgm:cxn modelId="{CF902A15-F94B-40C6-9BC5-097C19254B7C}" type="presParOf" srcId="{E57D058A-25DD-4EE3-A359-5B3F2DAF6E34}" destId="{104A8BA7-3F83-4B35-9712-5161F52571BF}" srcOrd="0" destOrd="0" presId="urn:microsoft.com/office/officeart/2018/5/layout/IconCircleLabelList"/>
    <dgm:cxn modelId="{9983160C-CA23-4DD3-BA4F-C858D420CA8C}" type="presParOf" srcId="{E57D058A-25DD-4EE3-A359-5B3F2DAF6E34}" destId="{12F74DE5-4798-4801-B102-FAC855071DB2}" srcOrd="1" destOrd="0" presId="urn:microsoft.com/office/officeart/2018/5/layout/IconCircleLabelList"/>
    <dgm:cxn modelId="{4A38DBD9-12FF-440F-BA8A-901A50DEDE55}" type="presParOf" srcId="{E57D058A-25DD-4EE3-A359-5B3F2DAF6E34}" destId="{1FD80E42-9959-462C-BE72-276D87617060}" srcOrd="2" destOrd="0" presId="urn:microsoft.com/office/officeart/2018/5/layout/IconCircleLabelList"/>
    <dgm:cxn modelId="{71159E93-0D71-41C7-8832-2F87A5774906}" type="presParOf" srcId="{E57D058A-25DD-4EE3-A359-5B3F2DAF6E34}" destId="{4E950179-3AAA-462A-820C-6162804EA77A}" srcOrd="3" destOrd="0" presId="urn:microsoft.com/office/officeart/2018/5/layout/IconCircleLabelList"/>
    <dgm:cxn modelId="{861A1E92-9D6B-4022-B7B3-DFE1984DDCC5}" type="presParOf" srcId="{871F7850-BF21-402E-A709-74567CC1C604}" destId="{F3FCE187-1C44-4C28-993F-7A4BE2AB54C6}" srcOrd="1" destOrd="0" presId="urn:microsoft.com/office/officeart/2018/5/layout/IconCircleLabelList"/>
    <dgm:cxn modelId="{195B94CF-1043-49BA-A8AC-7DF2A461D9F5}" type="presParOf" srcId="{871F7850-BF21-402E-A709-74567CC1C604}" destId="{84C4ACAD-3603-46B5-904C-22EBBB546CD9}" srcOrd="2" destOrd="0" presId="urn:microsoft.com/office/officeart/2018/5/layout/IconCircleLabelList"/>
    <dgm:cxn modelId="{D5E7D9A1-3EDD-404E-AD64-06392F7160FB}" type="presParOf" srcId="{84C4ACAD-3603-46B5-904C-22EBBB546CD9}" destId="{B7F6DAE3-2518-4D19-AE6A-5FE5F7C3A4C6}" srcOrd="0" destOrd="0" presId="urn:microsoft.com/office/officeart/2018/5/layout/IconCircleLabelList"/>
    <dgm:cxn modelId="{0A986475-E6F0-42AA-AD9D-2E3B1E7709AF}" type="presParOf" srcId="{84C4ACAD-3603-46B5-904C-22EBBB546CD9}" destId="{91C33FE7-073E-4879-9BFE-C928AD882F49}" srcOrd="1" destOrd="0" presId="urn:microsoft.com/office/officeart/2018/5/layout/IconCircleLabelList"/>
    <dgm:cxn modelId="{433F5836-D924-470B-A3FA-FF50E8BD1694}" type="presParOf" srcId="{84C4ACAD-3603-46B5-904C-22EBBB546CD9}" destId="{9B0A7261-FADB-4A9C-8CDF-12B1C6E42EE5}" srcOrd="2" destOrd="0" presId="urn:microsoft.com/office/officeart/2018/5/layout/IconCircleLabelList"/>
    <dgm:cxn modelId="{22776B9E-EC40-4D3A-B5F3-999C70D15788}" type="presParOf" srcId="{84C4ACAD-3603-46B5-904C-22EBBB546CD9}" destId="{C33D1A99-0599-4AD7-99F2-728D34D4B2EF}" srcOrd="3" destOrd="0" presId="urn:microsoft.com/office/officeart/2018/5/layout/IconCircleLabelList"/>
    <dgm:cxn modelId="{659CCE4A-A7B5-4FB6-B17A-AB035714830D}" type="presParOf" srcId="{871F7850-BF21-402E-A709-74567CC1C604}" destId="{525B644C-2902-40B4-B2B3-EC9B53CB6165}" srcOrd="3" destOrd="0" presId="urn:microsoft.com/office/officeart/2018/5/layout/IconCircleLabelList"/>
    <dgm:cxn modelId="{80DD278F-78BB-4CC0-85E7-8B462F6F1DC0}" type="presParOf" srcId="{871F7850-BF21-402E-A709-74567CC1C604}" destId="{62310838-18E5-4781-8E28-EBC7762131E4}" srcOrd="4" destOrd="0" presId="urn:microsoft.com/office/officeart/2018/5/layout/IconCircleLabelList"/>
    <dgm:cxn modelId="{BEACCF10-FFC8-4BAC-BB89-6014DD3AA3EA}" type="presParOf" srcId="{62310838-18E5-4781-8E28-EBC7762131E4}" destId="{26F60F05-2917-4ED8-9525-5FC5F5F52F05}" srcOrd="0" destOrd="0" presId="urn:microsoft.com/office/officeart/2018/5/layout/IconCircleLabelList"/>
    <dgm:cxn modelId="{61FAC779-B59E-4647-93A8-F191B4F0CF7C}" type="presParOf" srcId="{62310838-18E5-4781-8E28-EBC7762131E4}" destId="{F045521F-C8E7-4233-AD98-1A4F897D5D1A}" srcOrd="1" destOrd="0" presId="urn:microsoft.com/office/officeart/2018/5/layout/IconCircleLabelList"/>
    <dgm:cxn modelId="{DC7A150A-D86A-4179-A039-0ABAEDC9BE4A}" type="presParOf" srcId="{62310838-18E5-4781-8E28-EBC7762131E4}" destId="{1A3DC3F2-FD74-4DBA-AD0B-C2E9B1B01377}" srcOrd="2" destOrd="0" presId="urn:microsoft.com/office/officeart/2018/5/layout/IconCircleLabelList"/>
    <dgm:cxn modelId="{A0E6CF17-3BEF-481E-B0BA-FA0F21EC050A}" type="presParOf" srcId="{62310838-18E5-4781-8E28-EBC7762131E4}" destId="{644CA725-E5AA-4D23-90CE-4E4B35EC3F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A8BA7-3F83-4B35-9712-5161F52571BF}">
      <dsp:nvSpPr>
        <dsp:cNvPr id="0" name=""/>
        <dsp:cNvSpPr/>
      </dsp:nvSpPr>
      <dsp:spPr>
        <a:xfrm>
          <a:off x="820017" y="20987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74DE5-4798-4801-B102-FAC855071DB2}">
      <dsp:nvSpPr>
        <dsp:cNvPr id="0" name=""/>
        <dsp:cNvSpPr/>
      </dsp:nvSpPr>
      <dsp:spPr>
        <a:xfrm>
          <a:off x="1200267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50179-3AAA-462A-820C-6162804EA77A}">
      <dsp:nvSpPr>
        <dsp:cNvPr id="0" name=""/>
        <dsp:cNvSpPr/>
      </dsp:nvSpPr>
      <dsp:spPr>
        <a:xfrm>
          <a:off x="249642" y="236098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Timers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Overview</a:t>
          </a:r>
        </a:p>
      </dsp:txBody>
      <dsp:txXfrm>
        <a:off x="249642" y="2360988"/>
        <a:ext cx="2925000" cy="720000"/>
      </dsp:txXfrm>
    </dsp:sp>
    <dsp:sp modelId="{B7F6DAE3-2518-4D19-AE6A-5FE5F7C3A4C6}">
      <dsp:nvSpPr>
        <dsp:cNvPr id="0" name=""/>
        <dsp:cNvSpPr/>
      </dsp:nvSpPr>
      <dsp:spPr>
        <a:xfrm>
          <a:off x="4256892" y="20987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33FE7-073E-4879-9BFE-C928AD882F49}">
      <dsp:nvSpPr>
        <dsp:cNvPr id="0" name=""/>
        <dsp:cNvSpPr/>
      </dsp:nvSpPr>
      <dsp:spPr>
        <a:xfrm>
          <a:off x="4637142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D1A99-0599-4AD7-99F2-728D34D4B2EF}">
      <dsp:nvSpPr>
        <dsp:cNvPr id="0" name=""/>
        <dsp:cNvSpPr/>
      </dsp:nvSpPr>
      <dsp:spPr>
        <a:xfrm>
          <a:off x="3686517" y="236098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Solder</a:t>
          </a:r>
        </a:p>
      </dsp:txBody>
      <dsp:txXfrm>
        <a:off x="3686517" y="2360988"/>
        <a:ext cx="2925000" cy="720000"/>
      </dsp:txXfrm>
    </dsp:sp>
    <dsp:sp modelId="{26F60F05-2917-4ED8-9525-5FC5F5F52F05}">
      <dsp:nvSpPr>
        <dsp:cNvPr id="0" name=""/>
        <dsp:cNvSpPr/>
      </dsp:nvSpPr>
      <dsp:spPr>
        <a:xfrm>
          <a:off x="7693767" y="20987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5521F-C8E7-4233-AD98-1A4F897D5D1A}">
      <dsp:nvSpPr>
        <dsp:cNvPr id="0" name=""/>
        <dsp:cNvSpPr/>
      </dsp:nvSpPr>
      <dsp:spPr>
        <a:xfrm>
          <a:off x="8074017" y="40123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CA725-E5AA-4D23-90CE-4E4B35EC3FBF}">
      <dsp:nvSpPr>
        <dsp:cNvPr id="0" name=""/>
        <dsp:cNvSpPr/>
      </dsp:nvSpPr>
      <dsp:spPr>
        <a:xfrm>
          <a:off x="7123392" y="236098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Build a duck</a:t>
          </a:r>
        </a:p>
      </dsp:txBody>
      <dsp:txXfrm>
        <a:off x="7123392" y="2360988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25D0A-6B81-4CFB-8D5B-D85393C4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0997" b="14003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B5AD11-9B81-44C4-9F93-FD3550391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753529"/>
            <a:ext cx="8991600" cy="1645759"/>
          </a:xfrm>
        </p:spPr>
        <p:txBody>
          <a:bodyPr>
            <a:normAutofit/>
          </a:bodyPr>
          <a:lstStyle/>
          <a:p>
            <a:r>
              <a:rPr lang="en-US" sz="3800"/>
              <a:t>Duck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0C1D0-6AD2-40FC-B4EB-C05ABFDC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9083" y="5597635"/>
            <a:ext cx="4775649" cy="861169"/>
          </a:xfrm>
        </p:spPr>
        <p:txBody>
          <a:bodyPr>
            <a:normAutofit/>
          </a:bodyPr>
          <a:lstStyle/>
          <a:p>
            <a:r>
              <a:rPr lang="en-US" sz="3600" dirty="0"/>
              <a:t>https://bit.ly/2JQGDr3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8385E-0BE2-4A6C-9383-64623F5C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758" y="5501101"/>
            <a:ext cx="1190037" cy="11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FBB5-AA89-47B5-A8B1-20FD29BC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holder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F02D69-1C37-4EA7-AC41-2FBB9FF67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914"/>
          <a:stretch/>
        </p:blipFill>
        <p:spPr>
          <a:xfrm>
            <a:off x="6096000" y="2556932"/>
            <a:ext cx="3966464" cy="33363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A8795-B451-47A1-B2CC-2450F8BC851F}"/>
              </a:ext>
            </a:extLst>
          </p:cNvPr>
          <p:cNvSpPr txBox="1"/>
          <p:nvPr/>
        </p:nvSpPr>
        <p:spPr>
          <a:xfrm>
            <a:off x="2231136" y="2705100"/>
            <a:ext cx="3344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 into two holes.</a:t>
            </a:r>
          </a:p>
          <a:p>
            <a:endParaRPr lang="en-US" sz="2800" dirty="0"/>
          </a:p>
          <a:p>
            <a:r>
              <a:rPr lang="en-US" sz="2800" dirty="0"/>
              <a:t>Make sure orientation matches picture</a:t>
            </a:r>
          </a:p>
        </p:txBody>
      </p:sp>
    </p:spTree>
    <p:extLst>
      <p:ext uri="{BB962C8B-B14F-4D97-AF65-F5344CB8AC3E}">
        <p14:creationId xmlns:p14="http://schemas.microsoft.com/office/powerpoint/2010/main" val="383753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07FC-5413-421D-9CCD-6A83B62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Soldering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2F12C3-71DC-4FB8-B19E-02378C60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800" dirty="0"/>
              <a:t>Solder from side shown</a:t>
            </a:r>
          </a:p>
          <a:p>
            <a:r>
              <a:rPr lang="en-US" sz="2800" dirty="0"/>
              <a:t>Snip excess wire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07D2E-E5FE-42CB-BFB6-2EF697B20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" r="6886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0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3058-E946-40C2-9013-095F5B22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651C7-9F6B-421F-AEBD-83E7BD7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429000"/>
            <a:ext cx="2391664" cy="129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Insert battery. </a:t>
            </a:r>
          </a:p>
          <a:p>
            <a:pPr marL="0" indent="0">
              <a:buNone/>
            </a:pPr>
            <a:r>
              <a:rPr lang="en-US" sz="2800" dirty="0"/>
              <a:t>Does it flash?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F967E-409C-422F-813F-DD612B7BE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4" t="31101" r="44823" b="15086"/>
          <a:stretch/>
        </p:blipFill>
        <p:spPr>
          <a:xfrm rot="5400000">
            <a:off x="6251710" y="2365007"/>
            <a:ext cx="2634983" cy="34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4437-BD1D-40F7-8679-09461086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US" dirty="0"/>
              <a:t>Inserting into duck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E93CB6-56B0-4E1A-9C9D-CED17AA5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b="1" i="1" dirty="0"/>
              <a:t>Make sure LED and capacitor are in/around the duck’s head</a:t>
            </a:r>
          </a:p>
          <a:p>
            <a:pPr marL="0" indent="0">
              <a:buNone/>
            </a:pPr>
            <a:endParaRPr lang="en-US" sz="2400" b="1" i="1" dirty="0"/>
          </a:p>
          <a:p>
            <a:r>
              <a:rPr lang="en-US" sz="2400" dirty="0"/>
              <a:t>Seal hole with electrical tape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9B625-BFB7-4561-BF46-8C535421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29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B6A00-CCE3-47BF-9F86-C9BE57BB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44" y="2475145"/>
            <a:ext cx="2448661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0839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277A86-E003-4FDD-8A2B-ED28DC1E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BBCA0-285E-4919-9917-0BAB6287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05" y="267630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Decorate duck!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95F40-0017-4121-A2C3-7609E2415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D7AF4-50EA-41A9-AB72-D0CE9CF0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349EE-5F73-4F8B-9211-F1B098FC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64" y="1033433"/>
            <a:ext cx="3355848" cy="4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4397061-2CA3-4AB9-844B-B3F17E549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81127-5426-4E0B-BD41-CB3AD0BB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Join IEEE Board</a:t>
            </a:r>
          </a:p>
        </p:txBody>
      </p:sp>
      <p:pic>
        <p:nvPicPr>
          <p:cNvPr id="7" name="Graphic 6" descr="Open Source">
            <a:extLst>
              <a:ext uri="{FF2B5EF4-FFF2-40B4-BE49-F238E27FC236}">
                <a16:creationId xmlns:a16="http://schemas.microsoft.com/office/drawing/2014/main" id="{A8797912-E34A-463E-BFCB-2590C6D63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F4D18CF-059E-4D83-BBEE-A0CC4B2548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8602865"/>
                  </p:ext>
                </p:extLst>
              </p:nvPr>
            </p:nvGraphicFramePr>
            <p:xfrm>
              <a:off x="2561967" y="262581"/>
              <a:ext cx="7068065" cy="3975787"/>
            </p:xfrm>
            <a:graphic>
              <a:graphicData uri="http://schemas.microsoft.com/office/powerpoint/2016/slidezoom">
                <pslz:sldZm>
                  <pslz:sldZmObj sldId="269" cId="1070282355">
                    <pslz:zmPr id="{3E507744-530C-499C-A03B-C51B804B7C8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68065" cy="39757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F4D18CF-059E-4D83-BBEE-A0CC4B2548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1967" y="262581"/>
                <a:ext cx="7068065" cy="39757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28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D78B-6B7E-448B-8830-78D5314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What We’re doing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137902-9AE6-4F50-963B-A506C0B844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895399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963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EFE7-6C1B-476B-A91A-3CAC322E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421" y="964692"/>
            <a:ext cx="8511443" cy="1188720"/>
          </a:xfrm>
        </p:spPr>
        <p:txBody>
          <a:bodyPr/>
          <a:lstStyle/>
          <a:p>
            <a:r>
              <a:rPr lang="en-US" dirty="0" err="1"/>
              <a:t>Hecking</a:t>
            </a:r>
            <a:r>
              <a:rPr lang="en-US" dirty="0"/>
              <a:t> 555 timers. How do they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0756F-074B-456F-89EE-766A59A5D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027" y="1434972"/>
            <a:ext cx="1331595" cy="1331595"/>
          </a:xfr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356A896-40AB-41A0-B2DA-785FA622A555}"/>
              </a:ext>
            </a:extLst>
          </p:cNvPr>
          <p:cNvSpPr/>
          <p:nvPr/>
        </p:nvSpPr>
        <p:spPr>
          <a:xfrm rot="5400000">
            <a:off x="10027683" y="1782614"/>
            <a:ext cx="336689" cy="438245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36870-3B1F-431D-AAD6-990E89D4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8036"/>
          <a:stretch/>
        </p:blipFill>
        <p:spPr>
          <a:xfrm>
            <a:off x="8500577" y="2997708"/>
            <a:ext cx="3390900" cy="289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112D4-999D-4DEF-9E43-7F24138BBE45}"/>
              </a:ext>
            </a:extLst>
          </p:cNvPr>
          <p:cNvSpPr txBox="1"/>
          <p:nvPr/>
        </p:nvSpPr>
        <p:spPr>
          <a:xfrm>
            <a:off x="1879600" y="2673264"/>
            <a:ext cx="6337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Three modes of operation: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Astable</a:t>
            </a:r>
            <a:r>
              <a:rPr lang="en-US" sz="2000" dirty="0"/>
              <a:t> mode – Works like a clock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Monostable mode – Generates single pulses, PWM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Bistable</a:t>
            </a:r>
            <a:r>
              <a:rPr lang="en-US" sz="2000" dirty="0"/>
              <a:t> mode – Works similar to a flip-flop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Operate between 5 and 18 Volts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CMOS versions run at lower voltages &gt;2v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workshop uses a CMOS 555 timer (TLC555)</a:t>
            </a:r>
          </a:p>
        </p:txBody>
      </p:sp>
    </p:spTree>
    <p:extLst>
      <p:ext uri="{BB962C8B-B14F-4D97-AF65-F5344CB8AC3E}">
        <p14:creationId xmlns:p14="http://schemas.microsoft.com/office/powerpoint/2010/main" val="237954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EC02-27E5-481A-AEA0-84B0E355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72" y="7411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The circuit:  </a:t>
            </a:r>
            <a:r>
              <a:rPr lang="en-US" sz="2800" kern="1200" cap="all" spc="200" baseline="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Astable</a:t>
            </a:r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Mode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D5AFB1C8-355E-4D92-B894-A209E2C2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6B5EE-C4B4-4837-969A-C3DE1F728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86" r="9247"/>
          <a:stretch/>
        </p:blipFill>
        <p:spPr>
          <a:xfrm>
            <a:off x="5063997" y="135072"/>
            <a:ext cx="6718300" cy="6404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362B4-DE08-4B26-B4B9-0CE6537B8BB5}"/>
              </a:ext>
            </a:extLst>
          </p:cNvPr>
          <p:cNvSpPr txBox="1"/>
          <p:nvPr/>
        </p:nvSpPr>
        <p:spPr>
          <a:xfrm>
            <a:off x="177800" y="3071337"/>
            <a:ext cx="43306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24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</a:t>
            </a:r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0.69*C1*(R1+R2)</a:t>
            </a:r>
          </a:p>
          <a:p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24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off</a:t>
            </a:r>
            <a:r>
              <a:rPr lang="en-US" sz="24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0.69*C1*R2</a:t>
            </a:r>
          </a:p>
          <a:p>
            <a:endParaRPr lang="en-US" sz="24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32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</a:t>
            </a:r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1.5484 Sec</a:t>
            </a:r>
            <a:endParaRPr lang="en-US" sz="3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</a:t>
            </a:r>
            <a:r>
              <a:rPr lang="en-US" sz="3200" baseline="-250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off</a:t>
            </a:r>
            <a:r>
              <a:rPr lang="en-US" sz="32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≈ 0.7742 Sec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35CA7E-10DE-4133-9F34-75CA3F891E39}"/>
              </a:ext>
            </a:extLst>
          </p:cNvPr>
          <p:cNvSpPr/>
          <p:nvPr/>
        </p:nvSpPr>
        <p:spPr>
          <a:xfrm>
            <a:off x="10731500" y="2565400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E69742-7C71-467E-B140-8FF9C62B10F1}"/>
              </a:ext>
            </a:extLst>
          </p:cNvPr>
          <p:cNvSpPr/>
          <p:nvPr/>
        </p:nvSpPr>
        <p:spPr>
          <a:xfrm>
            <a:off x="10731500" y="4120612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A40979-3491-4244-AB57-CD064AF51EC0}"/>
              </a:ext>
            </a:extLst>
          </p:cNvPr>
          <p:cNvSpPr/>
          <p:nvPr/>
        </p:nvSpPr>
        <p:spPr>
          <a:xfrm>
            <a:off x="10731500" y="5106584"/>
            <a:ext cx="6985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41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9504-3F2A-451A-8CB3-11A5999F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duck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D8549-0763-4EFE-AD80-775A14CB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72" b="28659"/>
          <a:stretch/>
        </p:blipFill>
        <p:spPr>
          <a:xfrm>
            <a:off x="2231136" y="2402379"/>
            <a:ext cx="7729728" cy="3702675"/>
          </a:xfrm>
        </p:spPr>
      </p:pic>
    </p:spTree>
    <p:extLst>
      <p:ext uri="{BB962C8B-B14F-4D97-AF65-F5344CB8AC3E}">
        <p14:creationId xmlns:p14="http://schemas.microsoft.com/office/powerpoint/2010/main" val="321638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EB1-B30C-4738-B87C-79646DEE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First components: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LED and Capacitor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3E0D5-69A3-42ED-BC42-D431391E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r="6874"/>
          <a:stretch/>
        </p:blipFill>
        <p:spPr>
          <a:xfrm>
            <a:off x="0" y="10"/>
            <a:ext cx="4657325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A7940A-5322-4480-A7C6-E59D3D72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933" t="29723" r="31391" b="47125"/>
          <a:stretch/>
        </p:blipFill>
        <p:spPr>
          <a:xfrm>
            <a:off x="7950218" y="2311400"/>
            <a:ext cx="2285982" cy="2095500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A1577CF-4FE5-4E76-B129-5A97833E0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7" r="50370" b="11111"/>
          <a:stretch/>
        </p:blipFill>
        <p:spPr>
          <a:xfrm rot="5400000">
            <a:off x="8362959" y="4418493"/>
            <a:ext cx="1460500" cy="2285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9A0D59-B967-40FF-A080-E448466359F3}"/>
              </a:ext>
            </a:extLst>
          </p:cNvPr>
          <p:cNvSpPr/>
          <p:nvPr/>
        </p:nvSpPr>
        <p:spPr>
          <a:xfrm>
            <a:off x="1955800" y="2311400"/>
            <a:ext cx="723900" cy="39370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10B8C-A20D-4010-8CD2-F9411D58860B}"/>
              </a:ext>
            </a:extLst>
          </p:cNvPr>
          <p:cNvSpPr/>
          <p:nvPr/>
        </p:nvSpPr>
        <p:spPr>
          <a:xfrm>
            <a:off x="8408151" y="3162300"/>
            <a:ext cx="862849" cy="4064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D1909-C856-4596-BD19-663EDF2E50E8}"/>
              </a:ext>
            </a:extLst>
          </p:cNvPr>
          <p:cNvSpPr txBox="1"/>
          <p:nvPr/>
        </p:nvSpPr>
        <p:spPr>
          <a:xfrm>
            <a:off x="5066549" y="2846169"/>
            <a:ext cx="18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 part of LED matches with PCB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666B0-3DD5-4D94-A018-DEC42AC93DB8}"/>
              </a:ext>
            </a:extLst>
          </p:cNvPr>
          <p:cNvCxnSpPr/>
          <p:nvPr/>
        </p:nvCxnSpPr>
        <p:spPr>
          <a:xfrm flipH="1" flipV="1">
            <a:off x="7073900" y="3251200"/>
            <a:ext cx="1219200" cy="17780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3DE56-7B36-4262-9EAD-8D1ED5AE76DC}"/>
              </a:ext>
            </a:extLst>
          </p:cNvPr>
          <p:cNvCxnSpPr>
            <a:cxnSpLocks/>
          </p:cNvCxnSpPr>
          <p:nvPr/>
        </p:nvCxnSpPr>
        <p:spPr>
          <a:xfrm flipH="1" flipV="1">
            <a:off x="2908300" y="2508250"/>
            <a:ext cx="2019300" cy="52705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36968-E07E-4FFF-B08B-170CC9F9903D}"/>
              </a:ext>
            </a:extLst>
          </p:cNvPr>
          <p:cNvSpPr/>
          <p:nvPr/>
        </p:nvSpPr>
        <p:spPr>
          <a:xfrm>
            <a:off x="8610601" y="5288433"/>
            <a:ext cx="533400" cy="59079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1547F-CF79-49CC-AC48-EC515B08BD1D}"/>
              </a:ext>
            </a:extLst>
          </p:cNvPr>
          <p:cNvCxnSpPr>
            <a:cxnSpLocks/>
          </p:cNvCxnSpPr>
          <p:nvPr/>
        </p:nvCxnSpPr>
        <p:spPr>
          <a:xfrm>
            <a:off x="7518402" y="5650384"/>
            <a:ext cx="1092199" cy="0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342A77-253E-4ACF-B617-0FEEDC774193}"/>
              </a:ext>
            </a:extLst>
          </p:cNvPr>
          <p:cNvSpPr txBox="1"/>
          <p:nvPr/>
        </p:nvSpPr>
        <p:spPr>
          <a:xfrm>
            <a:off x="5480053" y="5327218"/>
            <a:ext cx="189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stripe should be pointed to “C1” label as show</a:t>
            </a:r>
          </a:p>
        </p:txBody>
      </p:sp>
    </p:spTree>
    <p:extLst>
      <p:ext uri="{BB962C8B-B14F-4D97-AF65-F5344CB8AC3E}">
        <p14:creationId xmlns:p14="http://schemas.microsoft.com/office/powerpoint/2010/main" val="10437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94D9-1D36-4C8A-B5A8-9CB1B707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E759E-F80A-4B20-9C82-3C1650F87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05" t="17942" r="17062" b="33156"/>
          <a:stretch/>
        </p:blipFill>
        <p:spPr>
          <a:xfrm>
            <a:off x="2231136" y="2374899"/>
            <a:ext cx="4203700" cy="40767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5D4EC-BAAF-406F-BE2E-4C9C0FA69064}"/>
              </a:ext>
            </a:extLst>
          </p:cNvPr>
          <p:cNvSpPr txBox="1"/>
          <p:nvPr/>
        </p:nvSpPr>
        <p:spPr>
          <a:xfrm>
            <a:off x="7035800" y="2743200"/>
            <a:ext cx="4635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330 </a:t>
            </a:r>
            <a:r>
              <a:rPr lang="el-GR" dirty="0"/>
              <a:t>Ω</a:t>
            </a:r>
            <a:r>
              <a:rPr lang="en-US" dirty="0"/>
              <a:t> blue resistor (R3) goes next to LED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5.1K </a:t>
            </a:r>
            <a:r>
              <a:rPr lang="el-GR" dirty="0"/>
              <a:t>Ω</a:t>
            </a:r>
            <a:r>
              <a:rPr lang="en-US" dirty="0"/>
              <a:t> tan resistors (R1 &amp; R2) go on the 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Tan resistors won’t quite fit.  Angle them up (see example board)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70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B965-AA15-41EE-90C6-44C1381F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 dirty="0"/>
              <a:t>555 timer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A4245E-8172-40DF-A920-12E177363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496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BA0F-9D92-40B6-816E-AA4056F5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Bend pins in so they can fit in the holes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Make sure the circle shown in the photo matches your 555 timer.  That’s a position indicator.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0607F4-F9C8-4E99-BC05-67B01A538974}"/>
              </a:ext>
            </a:extLst>
          </p:cNvPr>
          <p:cNvSpPr/>
          <p:nvPr/>
        </p:nvSpPr>
        <p:spPr>
          <a:xfrm>
            <a:off x="2501900" y="3200400"/>
            <a:ext cx="774700" cy="67310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546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Corbel</vt:lpstr>
      <vt:lpstr>Gill Sans MT</vt:lpstr>
      <vt:lpstr>Hack</vt:lpstr>
      <vt:lpstr>Parcel</vt:lpstr>
      <vt:lpstr>Duck Workshop</vt:lpstr>
      <vt:lpstr>Join IEEE Board</vt:lpstr>
      <vt:lpstr>What We’re doing</vt:lpstr>
      <vt:lpstr>Hecking 555 timers. How do they work?</vt:lpstr>
      <vt:lpstr>The circuit:  Astable Mode</vt:lpstr>
      <vt:lpstr>Build a duck</vt:lpstr>
      <vt:lpstr>First components:  LED and Capacitor</vt:lpstr>
      <vt:lpstr>Resistors</vt:lpstr>
      <vt:lpstr>555 timer</vt:lpstr>
      <vt:lpstr>Battery holder</vt:lpstr>
      <vt:lpstr>Soldering</vt:lpstr>
      <vt:lpstr>Test</vt:lpstr>
      <vt:lpstr>Inserting into duck</vt:lpstr>
      <vt:lpstr>Decorate duck!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Duck Workshop</dc:title>
  <dc:creator>Jack Hildebrandt</dc:creator>
  <cp:lastModifiedBy>Jack Hildebrandt</cp:lastModifiedBy>
  <cp:revision>1</cp:revision>
  <dcterms:created xsi:type="dcterms:W3CDTF">2019-11-06T23:13:45Z</dcterms:created>
  <dcterms:modified xsi:type="dcterms:W3CDTF">2019-11-06T23:15:53Z</dcterms:modified>
</cp:coreProperties>
</file>